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mmtr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515873" y="622419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56" y="720444"/>
            <a:ext cx="4271881" cy="320391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515873" y="16339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515873" y="2274688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515873" y="3578013"/>
            <a:ext cx="33313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HTML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AF5B7B-C558-E49C-854B-E437724C870C}"/>
              </a:ext>
            </a:extLst>
          </p:cNvPr>
          <p:cNvSpPr txBox="1"/>
          <p:nvPr/>
        </p:nvSpPr>
        <p:spPr>
          <a:xfrm>
            <a:off x="6744395" y="413201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</p:txBody>
      </p:sp>
      <p:pic>
        <p:nvPicPr>
          <p:cNvPr id="14" name="図 13" descr="QR コード&#10;&#10;自動的に生成された説明">
            <a:extLst>
              <a:ext uri="{FF2B5EF4-FFF2-40B4-BE49-F238E27FC236}">
                <a16:creationId xmlns:a16="http://schemas.microsoft.com/office/drawing/2014/main" id="{8E9AFC08-105E-DF89-FE61-580B2A4A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14" y="5222763"/>
            <a:ext cx="1373533" cy="137353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3DB789-F0BA-A81B-AE7C-C19065CF60E9}"/>
              </a:ext>
            </a:extLst>
          </p:cNvPr>
          <p:cNvSpPr txBox="1"/>
          <p:nvPr/>
        </p:nvSpPr>
        <p:spPr>
          <a:xfrm>
            <a:off x="6744395" y="4655231"/>
            <a:ext cx="525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81A0E8-B405-19D0-07F6-9196807E9A48}"/>
              </a:ext>
            </a:extLst>
          </p:cNvPr>
          <p:cNvSpPr txBox="1"/>
          <p:nvPr/>
        </p:nvSpPr>
        <p:spPr>
          <a:xfrm>
            <a:off x="6744395" y="5647717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QR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コード：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515873" y="2915444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8DC84-1721-FCAF-E345-2289AEA0D294}"/>
              </a:ext>
            </a:extLst>
          </p:cNvPr>
          <p:cNvSpPr txBox="1"/>
          <p:nvPr/>
        </p:nvSpPr>
        <p:spPr>
          <a:xfrm>
            <a:off x="424070" y="53008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79E539-F799-2234-8B8E-CD56E144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1745397"/>
            <a:ext cx="4224739" cy="217724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5E8BE9-D119-4F89-0E31-89C3FDE9E992}"/>
              </a:ext>
            </a:extLst>
          </p:cNvPr>
          <p:cNvSpPr txBox="1"/>
          <p:nvPr/>
        </p:nvSpPr>
        <p:spPr>
          <a:xfrm>
            <a:off x="6274118" y="77712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118A72-6289-6B09-CFC7-FE2B6F6181F5}"/>
              </a:ext>
            </a:extLst>
          </p:cNvPr>
          <p:cNvSpPr txBox="1"/>
          <p:nvPr/>
        </p:nvSpPr>
        <p:spPr>
          <a:xfrm>
            <a:off x="424070" y="1423455"/>
            <a:ext cx="5619615" cy="5128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GitHubURL:https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://x.gd/ZPjU8</a:t>
            </a:r>
          </a:p>
        </p:txBody>
      </p:sp>
      <p:pic>
        <p:nvPicPr>
          <p:cNvPr id="7" name="図 6" descr="屋外, 砂浜, 山, 男 が含まれている画像&#10;&#10;自動的に生成された説明">
            <a:extLst>
              <a:ext uri="{FF2B5EF4-FFF2-40B4-BE49-F238E27FC236}">
                <a16:creationId xmlns:a16="http://schemas.microsoft.com/office/drawing/2014/main" id="{C252EFC4-C9E8-9C7E-ADAD-9744EE49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4188462"/>
            <a:ext cx="4224739" cy="23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DE5E0-A0DF-B031-CBB3-9A6EB14F56D4}"/>
              </a:ext>
            </a:extLst>
          </p:cNvPr>
          <p:cNvSpPr txBox="1"/>
          <p:nvPr/>
        </p:nvSpPr>
        <p:spPr>
          <a:xfrm>
            <a:off x="686889" y="516528"/>
            <a:ext cx="770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オブジェクトの状態制御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686889" y="1215452"/>
            <a:ext cx="109199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によって各状態を管理するクラス間の遷移をわかりやすくした。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0" y="3114705"/>
            <a:ext cx="4089146" cy="35968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C85D21-BADA-CF3F-01B0-FAB10C7E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4" y="4543035"/>
            <a:ext cx="3629532" cy="20195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7DE960-AA33-E197-7162-F2AD2DCD5C64}"/>
              </a:ext>
            </a:extLst>
          </p:cNvPr>
          <p:cNvSpPr txBox="1"/>
          <p:nvPr/>
        </p:nvSpPr>
        <p:spPr>
          <a:xfrm>
            <a:off x="686889" y="2594809"/>
            <a:ext cx="6083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の引数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引数にひとつ前の状態、次に遷移する状態を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追加することで特定の状態遷移時にのみ行いたい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処理を追加できるようにした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028504-ACA3-8DA5-70D9-58EC51AE3B5A}"/>
              </a:ext>
            </a:extLst>
          </p:cNvPr>
          <p:cNvSpPr txBox="1"/>
          <p:nvPr/>
        </p:nvSpPr>
        <p:spPr>
          <a:xfrm>
            <a:off x="975224" y="412805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次の状態に遷移する関数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7127630" y="274537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262796-3ED4-0FAC-D52E-E85C49E3C27C}"/>
              </a:ext>
            </a:extLst>
          </p:cNvPr>
          <p:cNvSpPr txBox="1"/>
          <p:nvPr/>
        </p:nvSpPr>
        <p:spPr>
          <a:xfrm>
            <a:off x="686889" y="516528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B19B70-A186-8EBA-241E-C1A8162E5B2E}"/>
              </a:ext>
            </a:extLst>
          </p:cNvPr>
          <p:cNvSpPr txBox="1"/>
          <p:nvPr/>
        </p:nvSpPr>
        <p:spPr>
          <a:xfrm>
            <a:off x="686889" y="1214313"/>
            <a:ext cx="79719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の変数や関数を各状態クラスのみに呼び出すことができ、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他のクラスに必要のない変数や関数を呼び出すことを防いだ。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E23EBE-4458-E0C4-6CEA-7C7B67A44F93}"/>
              </a:ext>
            </a:extLst>
          </p:cNvPr>
          <p:cNvSpPr txBox="1"/>
          <p:nvPr/>
        </p:nvSpPr>
        <p:spPr>
          <a:xfrm>
            <a:off x="6927834" y="3213836"/>
            <a:ext cx="20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 int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78A3B6-56DE-5AA3-2A2D-E6500BDC1139}"/>
              </a:ext>
            </a:extLst>
          </p:cNvPr>
          <p:cNvSpPr txBox="1"/>
          <p:nvPr/>
        </p:nvSpPr>
        <p:spPr>
          <a:xfrm>
            <a:off x="9962538" y="2622330"/>
            <a:ext cx="205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783F85-D652-2413-A682-C300F7657FCF}"/>
              </a:ext>
            </a:extLst>
          </p:cNvPr>
          <p:cNvSpPr txBox="1"/>
          <p:nvPr/>
        </p:nvSpPr>
        <p:spPr>
          <a:xfrm>
            <a:off x="9962538" y="3563165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Scene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C43F18-9EA0-AE80-B978-4351F85EEE9C}"/>
              </a:ext>
            </a:extLst>
          </p:cNvPr>
          <p:cNvSpPr/>
          <p:nvPr/>
        </p:nvSpPr>
        <p:spPr>
          <a:xfrm>
            <a:off x="6927834" y="3111715"/>
            <a:ext cx="1977197" cy="76944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EB0C32-2B00-9620-887A-038044ED7667}"/>
              </a:ext>
            </a:extLst>
          </p:cNvPr>
          <p:cNvSpPr/>
          <p:nvPr/>
        </p:nvSpPr>
        <p:spPr>
          <a:xfrm>
            <a:off x="9962538" y="3500129"/>
            <a:ext cx="2064091" cy="61135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905C8E-9C38-3361-CBB7-0C76B3381454}"/>
              </a:ext>
            </a:extLst>
          </p:cNvPr>
          <p:cNvSpPr/>
          <p:nvPr/>
        </p:nvSpPr>
        <p:spPr>
          <a:xfrm>
            <a:off x="9962537" y="2638888"/>
            <a:ext cx="2064091" cy="68116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757C3243-DC9B-3EF8-771C-DC650EF7514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05031" y="2979471"/>
            <a:ext cx="1057506" cy="5169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0F32C1CC-33C2-FD12-5959-4AE566BF30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5031" y="3496436"/>
            <a:ext cx="1057507" cy="3093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乗算記号 11">
            <a:extLst>
              <a:ext uri="{FF2B5EF4-FFF2-40B4-BE49-F238E27FC236}">
                <a16:creationId xmlns:a16="http://schemas.microsoft.com/office/drawing/2014/main" id="{D3D6B5C4-D437-FC58-F43B-51F6235E3D46}"/>
              </a:ext>
            </a:extLst>
          </p:cNvPr>
          <p:cNvSpPr/>
          <p:nvPr/>
        </p:nvSpPr>
        <p:spPr>
          <a:xfrm>
            <a:off x="9445728" y="3591011"/>
            <a:ext cx="429916" cy="447706"/>
          </a:xfrm>
          <a:prstGeom prst="mathMultiply">
            <a:avLst>
              <a:gd name="adj1" fmla="val 4419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BF0DB-948D-1DF2-B2CC-FEF121F5E4F4}"/>
              </a:ext>
            </a:extLst>
          </p:cNvPr>
          <p:cNvSpPr txBox="1"/>
          <p:nvPr/>
        </p:nvSpPr>
        <p:spPr>
          <a:xfrm>
            <a:off x="750379" y="3033923"/>
            <a:ext cx="602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内部クラスによる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rgbClr val="FF7C8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使用することにした。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3E9C17CA-55D4-D612-FB61-68B57CA6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2" y="4572000"/>
            <a:ext cx="3619879" cy="2073254"/>
          </a:xfrm>
          <a:prstGeom prst="rect">
            <a:avLst/>
          </a:prstGeom>
        </p:spPr>
      </p:pic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FDAE1B62-318E-DD9F-01AD-83FC6236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1" y="4572000"/>
            <a:ext cx="3619879" cy="2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115</TotalTime>
  <Words>392</Words>
  <Application>Microsoft Office PowerPoint</Application>
  <PresentationFormat>ワイド画面</PresentationFormat>
  <Paragraphs>53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7</cp:revision>
  <dcterms:created xsi:type="dcterms:W3CDTF">2024-04-14T10:11:40Z</dcterms:created>
  <dcterms:modified xsi:type="dcterms:W3CDTF">2024-04-26T06:00:16Z</dcterms:modified>
</cp:coreProperties>
</file>